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906000" cy="6858000" type="A4"/>
  <p:notesSz cx="67818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1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8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2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4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5843-B3CD-4FDA-930F-CD4EE2637694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09600" y="1219200"/>
            <a:ext cx="8991600" cy="609600"/>
          </a:xfrm>
        </p:spPr>
        <p:txBody>
          <a:bodyPr/>
          <a:lstStyle/>
          <a:p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เปิดกว้างและเชื่อมโยง	 </a:t>
            </a:r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ยึดประชาชนเป็นศูนย์กลาง	         </a:t>
            </a:r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มีขีดสมรรถนะสูงและทันสมัย</a:t>
            </a:r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04800" y="1856508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ความเป็นมา/รูปแบบ /ปัญหา 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856508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 (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ปรดระบุกระบวนการ ตลอดจน</a:t>
            </a:r>
            <a:r>
              <a:rPr lang="th-TH" sz="16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เทคโนโลยีดิจิทัล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หรือนวัตกรรม)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408709" y="4952999"/>
            <a:ext cx="464820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491836" y="4952999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V="1">
            <a:off x="5056909" y="2057401"/>
            <a:ext cx="0" cy="44195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ชื่อเรื่อง 1"/>
          <p:cNvSpPr txBox="1">
            <a:spLocks/>
          </p:cNvSpPr>
          <p:nvPr/>
        </p:nvSpPr>
        <p:spPr>
          <a:xfrm>
            <a:off x="5070764" y="5029199"/>
            <a:ext cx="464820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ผลการดำเนินงาน/ผลลัพธ์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414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 (ต่อ)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11727" y="1143000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คุณค่าต่อประชาชน/ต่อส่วนราชการ/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ต่อประเทศ(ผลกระทบทางบวกในวงกว้าง (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Impact) 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ที่เกิดขึ้นจากผลงาน)</a:t>
            </a:r>
            <a:endParaRPr lang="th-TH" sz="1600" b="1" dirty="0" smtClean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143000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แผนดำเนินการ/รูปแบบการพัฒนาในอนาคต  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349827" y="4135581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H="1" flipV="1">
            <a:off x="4994564" y="1364673"/>
            <a:ext cx="6926" cy="27709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11727" y="4135581"/>
            <a:ext cx="8763000" cy="2646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เครือข่ายภายในและภายนอกที่เกี่ยวข้อง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859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 (ต่อ)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716972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7098720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962400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6934200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3962400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716972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10028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204</Words>
  <Application>Microsoft Office PowerPoint</Application>
  <PresentationFormat>กระดาษ A4 (210x297 มม.)</PresentationFormat>
  <Paragraphs>74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Office Theme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หน่วยงาน .................................................................... นวัตกรรม/กระบวนงาน...................................................................................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(ต่อ) หน่วยงาน .................................................................... นวัตกรรม/กระบวนงาน...................................................................................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(ต่อ) หน่วยงาน .................................................................... นวัตกรรม/กระบวนงาน...................................................................................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การประชุมคณะอนุกรรมการการดำเนินงาน ตามยุทธศาสตร์ชาติว่าด้วยการป้องกันและปราบปรามการทุจริต จังหวัดพังงา  ครั้งที่ 1/2563  วันที่ ๑๑ พฤศจิกายน 2562 เวลา 10.30 น.  ณ ห้องประชุมราชสีห์ 1  ชั้น 2 อาคารศาลากลางจังหวัดพังงา</dc:title>
  <dc:creator>NewNew</dc:creator>
  <cp:lastModifiedBy>66817782006</cp:lastModifiedBy>
  <cp:revision>50</cp:revision>
  <cp:lastPrinted>2021-06-24T04:47:15Z</cp:lastPrinted>
  <dcterms:created xsi:type="dcterms:W3CDTF">2019-11-10T10:19:19Z</dcterms:created>
  <dcterms:modified xsi:type="dcterms:W3CDTF">2021-06-24T06:43:47Z</dcterms:modified>
</cp:coreProperties>
</file>